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C903-3366-4AAC-9EB3-F38B80217A39}" type="datetimeFigureOut">
              <a:rPr lang="en-US" smtClean="0"/>
              <a:t>2/2/2017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00213-9144-4876-9E73-B628E7CD9F5E}" type="slidenum">
              <a:rPr lang="en-PH" smtClean="0"/>
              <a:t>‹#›</a:t>
            </a:fld>
            <a:endParaRPr lang="en-PH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C903-3366-4AAC-9EB3-F38B80217A39}" type="datetimeFigureOut">
              <a:rPr lang="en-US" smtClean="0"/>
              <a:t>2/2/2017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00213-9144-4876-9E73-B628E7CD9F5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C903-3366-4AAC-9EB3-F38B80217A39}" type="datetimeFigureOut">
              <a:rPr lang="en-US" smtClean="0"/>
              <a:t>2/2/2017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00213-9144-4876-9E73-B628E7CD9F5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C903-3366-4AAC-9EB3-F38B80217A39}" type="datetimeFigureOut">
              <a:rPr lang="en-US" smtClean="0"/>
              <a:t>2/2/2017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00213-9144-4876-9E73-B628E7CD9F5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C903-3366-4AAC-9EB3-F38B80217A39}" type="datetimeFigureOut">
              <a:rPr lang="en-US" smtClean="0"/>
              <a:t>2/2/2017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00213-9144-4876-9E73-B628E7CD9F5E}" type="slidenum">
              <a:rPr lang="en-PH" smtClean="0"/>
              <a:t>‹#›</a:t>
            </a:fld>
            <a:endParaRPr lang="en-P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C903-3366-4AAC-9EB3-F38B80217A39}" type="datetimeFigureOut">
              <a:rPr lang="en-US" smtClean="0"/>
              <a:t>2/2/2017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00213-9144-4876-9E73-B628E7CD9F5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C903-3366-4AAC-9EB3-F38B80217A39}" type="datetimeFigureOut">
              <a:rPr lang="en-US" smtClean="0"/>
              <a:t>2/2/2017</a:t>
            </a:fld>
            <a:endParaRPr lang="en-P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00213-9144-4876-9E73-B628E7CD9F5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C903-3366-4AAC-9EB3-F38B80217A39}" type="datetimeFigureOut">
              <a:rPr lang="en-US" smtClean="0"/>
              <a:t>2/2/2017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00213-9144-4876-9E73-B628E7CD9F5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C903-3366-4AAC-9EB3-F38B80217A39}" type="datetimeFigureOut">
              <a:rPr lang="en-US" smtClean="0"/>
              <a:t>2/2/2017</a:t>
            </a:fld>
            <a:endParaRPr lang="en-P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00213-9144-4876-9E73-B628E7CD9F5E}" type="slidenum">
              <a:rPr lang="en-PH" smtClean="0"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3C903-3366-4AAC-9EB3-F38B80217A39}" type="datetimeFigureOut">
              <a:rPr lang="en-US" smtClean="0"/>
              <a:t>2/2/2017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00213-9144-4876-9E73-B628E7CD9F5E}" type="slidenum">
              <a:rPr lang="en-PH" smtClean="0"/>
              <a:t>‹#›</a:t>
            </a:fld>
            <a:endParaRPr lang="en-PH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EF3C903-3366-4AAC-9EB3-F38B80217A39}" type="datetimeFigureOut">
              <a:rPr lang="en-US" smtClean="0"/>
              <a:t>2/2/2017</a:t>
            </a:fld>
            <a:endParaRPr lang="en-PH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0E00213-9144-4876-9E73-B628E7CD9F5E}" type="slidenum">
              <a:rPr lang="en-PH" smtClean="0"/>
              <a:t>‹#›</a:t>
            </a:fld>
            <a:endParaRPr lang="en-P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EF3C903-3366-4AAC-9EB3-F38B80217A39}" type="datetimeFigureOut">
              <a:rPr lang="en-US" smtClean="0"/>
              <a:t>2/2/2017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0E00213-9144-4876-9E73-B628E7CD9F5E}" type="slidenum">
              <a:rPr lang="en-PH" smtClean="0"/>
              <a:t>‹#›</a:t>
            </a:fld>
            <a:endParaRPr lang="en-P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PH" dirty="0" smtClean="0"/>
              <a:t>THANK YOU MA’AM</a:t>
            </a:r>
            <a:br>
              <a:rPr lang="en-PH" dirty="0" smtClean="0"/>
            </a:br>
            <a:r>
              <a:rPr lang="en-PH" dirty="0" smtClean="0"/>
              <a:t>by Langston </a:t>
            </a:r>
            <a:r>
              <a:rPr lang="en-PH" dirty="0" smtClean="0"/>
              <a:t>Hughes</a:t>
            </a:r>
            <a:br>
              <a:rPr lang="en-PH" dirty="0" smtClean="0"/>
            </a:br>
            <a:endParaRPr lang="en-P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PH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spcBef>
                <a:spcPts val="1000"/>
              </a:spcBef>
              <a:buNone/>
            </a:pPr>
            <a:r>
              <a:rPr lang="en-PH" sz="13800" dirty="0" smtClean="0"/>
              <a:t>Short Film</a:t>
            </a:r>
            <a:endParaRPr lang="en-PH" sz="13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3051"/>
            <a:ext cx="8229600" cy="47577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PH" sz="3600" dirty="0" smtClean="0"/>
              <a:t>During and at the end of the one-hour session, at least 75% of the students are expected to: </a:t>
            </a:r>
            <a:endParaRPr lang="en-PH" sz="3600" dirty="0" smtClean="0"/>
          </a:p>
          <a:p>
            <a:pPr>
              <a:buNone/>
            </a:pPr>
            <a:endParaRPr lang="en-PH" sz="3600" dirty="0" smtClean="0"/>
          </a:p>
          <a:p>
            <a:pPr lvl="0"/>
            <a:r>
              <a:rPr lang="en-US" sz="3600" dirty="0" smtClean="0"/>
              <a:t>Identify the characters in the literary text;</a:t>
            </a:r>
            <a:endParaRPr lang="en-PH" sz="3600" dirty="0" smtClean="0"/>
          </a:p>
          <a:p>
            <a:pPr lvl="0"/>
            <a:r>
              <a:rPr lang="en-US" sz="3600" dirty="0" smtClean="0"/>
              <a:t>Determine the core message of the story; and</a:t>
            </a:r>
            <a:endParaRPr lang="en-PH" sz="3600" dirty="0" smtClean="0"/>
          </a:p>
          <a:p>
            <a:pPr lvl="0"/>
            <a:r>
              <a:rPr lang="en-US" sz="3600" dirty="0" smtClean="0"/>
              <a:t>Construct a new ending for the story.</a:t>
            </a:r>
            <a:endParaRPr lang="en-PH" sz="3600" dirty="0" smtClean="0"/>
          </a:p>
          <a:p>
            <a:pPr>
              <a:buNone/>
            </a:pPr>
            <a:endParaRPr lang="en-PH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928802"/>
            <a:ext cx="8686800" cy="50006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SG" sz="2800" dirty="0" smtClean="0"/>
              <a:t>1.tug              </a:t>
            </a:r>
            <a:r>
              <a:rPr lang="en-SG" sz="2800" dirty="0" err="1" smtClean="0"/>
              <a:t>a.Force</a:t>
            </a:r>
            <a:r>
              <a:rPr lang="en-SG" sz="2800" dirty="0" smtClean="0"/>
              <a:t> </a:t>
            </a:r>
            <a:r>
              <a:rPr lang="en-SG" sz="2800" dirty="0" smtClean="0"/>
              <a:t>     </a:t>
            </a:r>
            <a:r>
              <a:rPr lang="en-SG" sz="2800" dirty="0" err="1" smtClean="0"/>
              <a:t>b.Pull</a:t>
            </a:r>
            <a:r>
              <a:rPr lang="en-SG" sz="2800" dirty="0" smtClean="0"/>
              <a:t>        </a:t>
            </a:r>
            <a:r>
              <a:rPr lang="en-SG" sz="2800" dirty="0" err="1" smtClean="0"/>
              <a:t>c.steal</a:t>
            </a:r>
            <a:r>
              <a:rPr lang="en-SG" sz="2800" dirty="0" smtClean="0"/>
              <a:t>        </a:t>
            </a:r>
            <a:r>
              <a:rPr lang="en-SG" sz="2800" dirty="0" err="1" smtClean="0"/>
              <a:t>d.Shoot</a:t>
            </a:r>
            <a:endParaRPr lang="en-PH" sz="2800" dirty="0" smtClean="0"/>
          </a:p>
          <a:p>
            <a:pPr>
              <a:buNone/>
            </a:pPr>
            <a:r>
              <a:rPr lang="en-SG" sz="2800" dirty="0" smtClean="0"/>
              <a:t>2.permit       </a:t>
            </a:r>
            <a:r>
              <a:rPr lang="en-SG" sz="2800" dirty="0" err="1" smtClean="0"/>
              <a:t>a.Allow</a:t>
            </a:r>
            <a:r>
              <a:rPr lang="en-SG" sz="2800" dirty="0" smtClean="0"/>
              <a:t>     </a:t>
            </a:r>
            <a:r>
              <a:rPr lang="en-SG" sz="2800" dirty="0" err="1" smtClean="0"/>
              <a:t>b.Keep</a:t>
            </a:r>
            <a:r>
              <a:rPr lang="en-SG" sz="2800" dirty="0" smtClean="0"/>
              <a:t>      </a:t>
            </a:r>
            <a:r>
              <a:rPr lang="en-SG" sz="2800" dirty="0" err="1" smtClean="0"/>
              <a:t>c.push</a:t>
            </a:r>
            <a:r>
              <a:rPr lang="en-SG" sz="2800" dirty="0" smtClean="0"/>
              <a:t>        </a:t>
            </a:r>
            <a:r>
              <a:rPr lang="en-SG" sz="2800" dirty="0" err="1" smtClean="0"/>
              <a:t>d.Worry</a:t>
            </a:r>
            <a:endParaRPr lang="en-PH" sz="2800" dirty="0" smtClean="0"/>
          </a:p>
          <a:p>
            <a:pPr>
              <a:buNone/>
            </a:pPr>
            <a:r>
              <a:rPr lang="en-SG" sz="2800" dirty="0" smtClean="0"/>
              <a:t>3.stoop         </a:t>
            </a:r>
            <a:r>
              <a:rPr lang="en-SG" sz="2800" dirty="0" err="1" smtClean="0"/>
              <a:t>a.Forget</a:t>
            </a:r>
            <a:r>
              <a:rPr lang="en-SG" sz="2800" dirty="0" smtClean="0"/>
              <a:t>   </a:t>
            </a:r>
            <a:r>
              <a:rPr lang="en-SG" sz="2800" dirty="0" err="1" smtClean="0"/>
              <a:t>b.Run</a:t>
            </a:r>
            <a:r>
              <a:rPr lang="en-SG" sz="2800" dirty="0" smtClean="0"/>
              <a:t> </a:t>
            </a:r>
            <a:r>
              <a:rPr lang="en-SG" sz="2800" dirty="0" smtClean="0"/>
              <a:t>away </a:t>
            </a:r>
            <a:r>
              <a:rPr lang="en-SG" sz="2800" dirty="0" smtClean="0"/>
              <a:t> </a:t>
            </a:r>
            <a:r>
              <a:rPr lang="en-SG" sz="2800" dirty="0" err="1" smtClean="0"/>
              <a:t>c.bend</a:t>
            </a:r>
            <a:r>
              <a:rPr lang="en-SG" sz="2800" dirty="0" smtClean="0"/>
              <a:t> </a:t>
            </a:r>
            <a:r>
              <a:rPr lang="en-SG" sz="2800" dirty="0" smtClean="0"/>
              <a:t>over </a:t>
            </a:r>
            <a:r>
              <a:rPr lang="en-PH" sz="2800" dirty="0" smtClean="0"/>
              <a:t>     </a:t>
            </a:r>
            <a:r>
              <a:rPr lang="en-SG" sz="2800" dirty="0" err="1" smtClean="0"/>
              <a:t>d.Fool</a:t>
            </a:r>
            <a:endParaRPr lang="en-PH" sz="2800" dirty="0" smtClean="0"/>
          </a:p>
          <a:p>
            <a:pPr>
              <a:buNone/>
            </a:pPr>
            <a:r>
              <a:rPr lang="en-SG" sz="2800" dirty="0" smtClean="0"/>
              <a:t>4.frail            </a:t>
            </a:r>
            <a:r>
              <a:rPr lang="en-SG" sz="2800" dirty="0" err="1" smtClean="0"/>
              <a:t>a.Strong</a:t>
            </a:r>
            <a:r>
              <a:rPr lang="en-SG" sz="2800" dirty="0" smtClean="0"/>
              <a:t> </a:t>
            </a:r>
            <a:r>
              <a:rPr lang="en-SG" sz="2800" dirty="0" smtClean="0"/>
              <a:t>   </a:t>
            </a:r>
            <a:r>
              <a:rPr lang="en-SG" sz="2800" dirty="0" err="1" smtClean="0"/>
              <a:t>b.Tall</a:t>
            </a:r>
            <a:r>
              <a:rPr lang="en-SG" sz="2800" dirty="0" smtClean="0"/>
              <a:t>         </a:t>
            </a:r>
            <a:r>
              <a:rPr lang="en-SG" sz="2800" dirty="0" err="1" smtClean="0"/>
              <a:t>c.athletic</a:t>
            </a:r>
            <a:r>
              <a:rPr lang="en-SG" sz="2800" dirty="0" smtClean="0"/>
              <a:t>      </a:t>
            </a:r>
            <a:r>
              <a:rPr lang="en-SG" sz="2800" dirty="0" err="1" smtClean="0"/>
              <a:t>d.Delicate</a:t>
            </a:r>
            <a:endParaRPr lang="en-PH" sz="2800" dirty="0" smtClean="0"/>
          </a:p>
          <a:p>
            <a:pPr>
              <a:buNone/>
            </a:pPr>
            <a:r>
              <a:rPr lang="en-SG" sz="2800" dirty="0" smtClean="0"/>
              <a:t>5. bothering  a. Whispering b. Annoying </a:t>
            </a:r>
            <a:r>
              <a:rPr lang="en-SG" sz="2800" dirty="0" smtClean="0"/>
              <a:t> </a:t>
            </a:r>
            <a:r>
              <a:rPr lang="en-SG" sz="2800" dirty="0" err="1" smtClean="0"/>
              <a:t>c.stealing</a:t>
            </a:r>
            <a:r>
              <a:rPr lang="en-SG" sz="2800" dirty="0" smtClean="0"/>
              <a:t> </a:t>
            </a:r>
          </a:p>
          <a:p>
            <a:pPr>
              <a:buNone/>
            </a:pPr>
            <a:r>
              <a:rPr lang="en-SG" sz="2800" dirty="0" smtClean="0"/>
              <a:t> </a:t>
            </a:r>
            <a:r>
              <a:rPr lang="en-SG" sz="2800" dirty="0" smtClean="0"/>
              <a:t>                                   d</a:t>
            </a:r>
            <a:r>
              <a:rPr lang="en-SG" sz="2800" dirty="0" smtClean="0"/>
              <a:t>. Meeting</a:t>
            </a:r>
            <a:endParaRPr lang="en-PH" sz="2800" dirty="0" smtClean="0"/>
          </a:p>
          <a:p>
            <a:pPr>
              <a:buNone/>
            </a:pPr>
            <a:r>
              <a:rPr lang="en-SG" sz="2800" dirty="0" smtClean="0"/>
              <a:t>6. sweat    </a:t>
            </a:r>
            <a:r>
              <a:rPr lang="en-SG" sz="2800" dirty="0" smtClean="0"/>
              <a:t>a</a:t>
            </a:r>
            <a:r>
              <a:rPr lang="en-SG" sz="2800" dirty="0" smtClean="0"/>
              <a:t>. Perspiration b. Cake c. </a:t>
            </a:r>
            <a:r>
              <a:rPr lang="en-SG" sz="2800" dirty="0" smtClean="0"/>
              <a:t>dessert d</a:t>
            </a:r>
            <a:r>
              <a:rPr lang="en-SG" sz="2800" dirty="0" smtClean="0"/>
              <a:t>. Blasphemy</a:t>
            </a:r>
            <a:endParaRPr lang="en-PH" sz="2800" dirty="0" smtClean="0"/>
          </a:p>
          <a:p>
            <a:pPr>
              <a:buNone/>
            </a:pPr>
            <a:r>
              <a:rPr lang="en-SG" sz="2800" dirty="0" smtClean="0"/>
              <a:t>7. snatch      a. Trick b. Watch c. grab d. Follow</a:t>
            </a:r>
            <a:endParaRPr lang="en-PH" sz="2800" dirty="0" smtClean="0"/>
          </a:p>
          <a:p>
            <a:pPr>
              <a:buNone/>
            </a:pPr>
            <a:r>
              <a:rPr lang="en-SG" sz="2800" dirty="0" smtClean="0"/>
              <a:t>8.frowned a. Grimaced b. Discovered c. smiled </a:t>
            </a:r>
            <a:r>
              <a:rPr lang="en-SG" sz="2800" dirty="0" smtClean="0"/>
              <a:t>d</a:t>
            </a:r>
            <a:r>
              <a:rPr lang="en-SG" sz="2800" dirty="0" smtClean="0"/>
              <a:t>. laughed</a:t>
            </a:r>
            <a:endParaRPr lang="en-PH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</TotalTime>
  <Words>130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Module</vt:lpstr>
      <vt:lpstr>THANK YOU MA’AM by Langston Hughes 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THANK YOU MA’AM by Langston Hughes </dc:title>
  <dc:creator>AlilyJoy DelaMarquez</dc:creator>
  <cp:lastModifiedBy>AlilyJoy DelaMarquez</cp:lastModifiedBy>
  <cp:revision>1</cp:revision>
  <dcterms:created xsi:type="dcterms:W3CDTF">2017-02-02T01:55:44Z</dcterms:created>
  <dcterms:modified xsi:type="dcterms:W3CDTF">2017-02-02T02:02:16Z</dcterms:modified>
</cp:coreProperties>
</file>